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83" r:id="rId3"/>
    <p:sldId id="284" r:id="rId4"/>
    <p:sldId id="285" r:id="rId5"/>
    <p:sldId id="287" r:id="rId6"/>
    <p:sldId id="288" r:id="rId7"/>
    <p:sldId id="289" r:id="rId8"/>
    <p:sldId id="257" r:id="rId9"/>
    <p:sldId id="258" r:id="rId10"/>
    <p:sldId id="259" r:id="rId11"/>
    <p:sldId id="261" r:id="rId12"/>
    <p:sldId id="290" r:id="rId13"/>
    <p:sldId id="291" r:id="rId14"/>
    <p:sldId id="292" r:id="rId15"/>
    <p:sldId id="26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25" r:id="rId41"/>
    <p:sldId id="326" r:id="rId42"/>
    <p:sldId id="327" r:id="rId43"/>
    <p:sldId id="328" r:id="rId44"/>
    <p:sldId id="332" r:id="rId45"/>
    <p:sldId id="329" r:id="rId46"/>
    <p:sldId id="330" r:id="rId47"/>
    <p:sldId id="333" r:id="rId48"/>
    <p:sldId id="334" r:id="rId49"/>
    <p:sldId id="317" r:id="rId50"/>
    <p:sldId id="319" r:id="rId51"/>
    <p:sldId id="335" r:id="rId52"/>
    <p:sldId id="336" r:id="rId53"/>
    <p:sldId id="337" r:id="rId54"/>
    <p:sldId id="318" r:id="rId55"/>
    <p:sldId id="320" r:id="rId56"/>
    <p:sldId id="321" r:id="rId57"/>
    <p:sldId id="322" r:id="rId58"/>
    <p:sldId id="323" r:id="rId59"/>
    <p:sldId id="324" r:id="rId60"/>
    <p:sldId id="264" r:id="rId61"/>
    <p:sldId id="331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>
      <p:cViewPr varScale="1">
        <p:scale>
          <a:sx n="110" d="100"/>
          <a:sy n="110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38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196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3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064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28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79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0" y="1963271"/>
            <a:ext cx="2740694" cy="900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Funcionamiento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426D38-2EF9-9043-9963-448184A8B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5" t="12257" r="13054" b="33436"/>
          <a:stretch/>
        </p:blipFill>
        <p:spPr>
          <a:xfrm>
            <a:off x="3072809" y="457199"/>
            <a:ext cx="5858539" cy="4270363"/>
          </a:xfrm>
          <a:prstGeom prst="rect">
            <a:avLst/>
          </a:prstGeom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ES" dirty="0"/>
              <a:t>Como</a:t>
            </a:r>
            <a:r>
              <a:rPr lang="en" dirty="0"/>
              <a:t> </a:t>
            </a:r>
            <a:r>
              <a:rPr lang="es-ES_tradnl" dirty="0"/>
              <a:t>funciona</a:t>
            </a:r>
            <a:r>
              <a:rPr lang="en" dirty="0"/>
              <a:t>?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Arquitectura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1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</a:t>
            </a:r>
            <a:r>
              <a:rPr lang="es-ES" sz="2800" dirty="0" err="1">
                <a:solidFill>
                  <a:schemeClr val="bg1"/>
                </a:solidFill>
              </a:rPr>
              <a:t>storeMessage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Ejecuta un “POST” de un mensaje dado por parámetro, contra una </a:t>
            </a:r>
            <a:r>
              <a:rPr lang="es-ES" sz="1800" dirty="0" err="1">
                <a:solidFill>
                  <a:schemeClr val="bg1"/>
                </a:solidFill>
              </a:rPr>
              <a:t>url</a:t>
            </a:r>
            <a:r>
              <a:rPr lang="es-ES" sz="1800" dirty="0">
                <a:solidFill>
                  <a:schemeClr val="bg1"/>
                </a:solidFill>
              </a:rPr>
              <a:t> también dada.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9974B9-2F7C-494C-9DD8-BE7FB944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4" t="9926" r="2506" b="9926"/>
          <a:stretch/>
        </p:blipFill>
        <p:spPr>
          <a:xfrm>
            <a:off x="1881951" y="1527717"/>
            <a:ext cx="5380098" cy="3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59522C-D8A9-8445-8326-79030FFB6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1D15C8D-3D70-CF4F-8CC7-706C8FF66828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E5DB00-21C1-904B-A16B-310160DA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7" b="54568"/>
          <a:stretch/>
        </p:blipFill>
        <p:spPr>
          <a:xfrm>
            <a:off x="525334" y="1670347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Interfaz</a:t>
            </a:r>
          </a:p>
        </p:txBody>
      </p:sp>
    </p:spTree>
    <p:extLst>
      <p:ext uri="{BB962C8B-B14F-4D97-AF65-F5344CB8AC3E}">
        <p14:creationId xmlns:p14="http://schemas.microsoft.com/office/powerpoint/2010/main" val="1938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2734109" y="2743976"/>
            <a:ext cx="3720477" cy="9592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Seguridad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94" y="995470"/>
            <a:ext cx="1748506" cy="17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9815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B28E14-2EBC-444A-9C34-7DF761B38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9630" r="13271" b="7653"/>
          <a:stretch/>
        </p:blipFill>
        <p:spPr>
          <a:xfrm>
            <a:off x="1647964" y="1092200"/>
            <a:ext cx="5848071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C5EA12-7150-C04D-83CA-A9B7E62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" t="10123" r="13889" b="7653"/>
          <a:stretch/>
        </p:blipFill>
        <p:spPr>
          <a:xfrm>
            <a:off x="1746250" y="1092200"/>
            <a:ext cx="5651500" cy="34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Prueba Online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AQUÍ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36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F1DE8F-0134-4AB8-BDDB-3FC230E5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34" r="26571" b="4454"/>
          <a:stretch/>
        </p:blipFill>
        <p:spPr>
          <a:xfrm>
            <a:off x="957943" y="1578973"/>
            <a:ext cx="7073485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</a:t>
            </a:r>
            <a:r>
              <a:rPr lang="es-ES" sz="1800"/>
              <a:t>- Crear </a:t>
            </a:r>
            <a:r>
              <a:rPr lang="es-ES" sz="1800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A8E6DF-B255-4F31-9164-CA54D0E9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50" y="1257300"/>
            <a:ext cx="4850498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Load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1026" name="Picture 2" descr="Resultado de imagen de gatling">
            <a:extLst>
              <a:ext uri="{FF2B5EF4-FFF2-40B4-BE49-F238E27FC236}">
                <a16:creationId xmlns:a16="http://schemas.microsoft.com/office/drawing/2014/main" id="{9C289080-5D6D-470C-B356-93A23DE51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3" t="131490" r="-64323" b="-131490"/>
          <a:stretch/>
        </p:blipFill>
        <p:spPr bwMode="auto">
          <a:xfrm>
            <a:off x="1318462" y="1257300"/>
            <a:ext cx="2193288" cy="7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3763BD-DBF1-45DC-AB4A-C43FD338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4" t="30815" r="13294" b="19091"/>
          <a:stretch/>
        </p:blipFill>
        <p:spPr>
          <a:xfrm>
            <a:off x="1989225" y="1636235"/>
            <a:ext cx="5692844" cy="2644164"/>
          </a:xfrm>
          <a:prstGeom prst="rect">
            <a:avLst/>
          </a:prstGeom>
        </p:spPr>
      </p:pic>
      <p:pic>
        <p:nvPicPr>
          <p:cNvPr id="1028" name="Picture 4" descr="Resultado de imagen de gatling">
            <a:extLst>
              <a:ext uri="{FF2B5EF4-FFF2-40B4-BE49-F238E27FC236}">
                <a16:creationId xmlns:a16="http://schemas.microsoft.com/office/drawing/2014/main" id="{AB44D0BF-F686-453A-9C28-A9F06461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6" y="967316"/>
            <a:ext cx="1837665" cy="5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995F62-3144-4E6C-A1DB-7BCB1A790D03}"/>
              </a:ext>
            </a:extLst>
          </p:cNvPr>
          <p:cNvSpPr txBox="1"/>
          <p:nvPr/>
        </p:nvSpPr>
        <p:spPr>
          <a:xfrm>
            <a:off x="6140530" y="1220094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Usuarios</a:t>
            </a:r>
          </a:p>
        </p:txBody>
      </p:sp>
    </p:spTree>
    <p:extLst>
      <p:ext uri="{BB962C8B-B14F-4D97-AF65-F5344CB8AC3E}">
        <p14:creationId xmlns:p14="http://schemas.microsoft.com/office/powerpoint/2010/main" val="10638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Errores y soluciones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397856" y="3339889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SOLID POD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C5B648-A702-4EA9-9933-B4E34ED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0" y="1139961"/>
            <a:ext cx="7072460" cy="28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E8019-6108-4C8D-9847-FEE5C48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2" y="1175620"/>
            <a:ext cx="7348376" cy="30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D769B8-D122-4613-8E06-30321834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44" y="1221874"/>
            <a:ext cx="7207911" cy="29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6EE7B-EC00-47F9-8222-D3BA69D9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8" y="1458929"/>
            <a:ext cx="7432323" cy="2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235501-16A5-496E-A17F-E171D68A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4" y="1016142"/>
            <a:ext cx="6705992" cy="31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Problemas en el desarrollo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navegadores.</a:t>
            </a:r>
          </a:p>
        </p:txBody>
      </p:sp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56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830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38706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15445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2617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Cilindro 2"/>
          <p:cNvSpPr/>
          <p:nvPr/>
        </p:nvSpPr>
        <p:spPr>
          <a:xfrm>
            <a:off x="2232211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/>
          <p:cNvSpPr/>
          <p:nvPr/>
        </p:nvSpPr>
        <p:spPr>
          <a:xfrm>
            <a:off x="6024283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ara sonriente 3"/>
          <p:cNvSpPr/>
          <p:nvPr/>
        </p:nvSpPr>
        <p:spPr>
          <a:xfrm>
            <a:off x="2328581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ara sonriente 9"/>
          <p:cNvSpPr/>
          <p:nvPr/>
        </p:nvSpPr>
        <p:spPr>
          <a:xfrm>
            <a:off x="6120653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dondear rectángulo de esquina del mismo lado 4"/>
          <p:cNvSpPr/>
          <p:nvPr/>
        </p:nvSpPr>
        <p:spPr>
          <a:xfrm>
            <a:off x="3760694" y="2213162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66" y="2404254"/>
            <a:ext cx="1019469" cy="33499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3119717" y="1362635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5320552" y="1312668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67;p14"/>
          <p:cNvSpPr txBox="1">
            <a:spLocks/>
          </p:cNvSpPr>
          <p:nvPr/>
        </p:nvSpPr>
        <p:spPr>
          <a:xfrm>
            <a:off x="3023346" y="1512034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/>
          <p:cNvSpPr txBox="1">
            <a:spLocks/>
          </p:cNvSpPr>
          <p:nvPr/>
        </p:nvSpPr>
        <p:spPr>
          <a:xfrm>
            <a:off x="4738407" y="1523207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3209365" y="3048000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5164858" y="3036003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Google Shape;67;p14"/>
          <p:cNvSpPr txBox="1">
            <a:spLocks/>
          </p:cNvSpPr>
          <p:nvPr/>
        </p:nvSpPr>
        <p:spPr>
          <a:xfrm>
            <a:off x="3662369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26" name="Google Shape;67;p14"/>
          <p:cNvSpPr txBox="1">
            <a:spLocks/>
          </p:cNvSpPr>
          <p:nvPr/>
        </p:nvSpPr>
        <p:spPr>
          <a:xfrm>
            <a:off x="4684817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7" name="Google Shape;67;p14"/>
          <p:cNvSpPr txBox="1">
            <a:spLocks/>
          </p:cNvSpPr>
          <p:nvPr/>
        </p:nvSpPr>
        <p:spPr>
          <a:xfrm>
            <a:off x="2287705" y="3660326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8" name="Google Shape;67;p14"/>
          <p:cNvSpPr txBox="1">
            <a:spLocks/>
          </p:cNvSpPr>
          <p:nvPr/>
        </p:nvSpPr>
        <p:spPr>
          <a:xfrm>
            <a:off x="6068138" y="3656814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9" name="Google Shape;67;p14"/>
          <p:cNvSpPr txBox="1">
            <a:spLocks/>
          </p:cNvSpPr>
          <p:nvPr/>
        </p:nvSpPr>
        <p:spPr>
          <a:xfrm>
            <a:off x="2268376" y="182177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30" name="Google Shape;67;p14"/>
          <p:cNvSpPr txBox="1">
            <a:spLocks/>
          </p:cNvSpPr>
          <p:nvPr/>
        </p:nvSpPr>
        <p:spPr>
          <a:xfrm>
            <a:off x="6068138" y="165006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18868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87A8D-CE0D-C84D-98E3-146B69A89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5" y="1748946"/>
            <a:ext cx="520550" cy="1159800"/>
          </a:xfrm>
        </p:spPr>
        <p:txBody>
          <a:bodyPr/>
          <a:lstStyle/>
          <a:p>
            <a:r>
              <a:rPr lang="es-ES_tradnl" dirty="0"/>
              <a:t>Fin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4725" y="2662254"/>
            <a:ext cx="647550" cy="784800"/>
          </a:xfrm>
        </p:spPr>
        <p:txBody>
          <a:bodyPr/>
          <a:lstStyle/>
          <a:p>
            <a:r>
              <a:rPr lang="es-ES_tradnl" dirty="0"/>
              <a:t>ES3B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5D534130-2062-784C-BE0D-137B46148A0A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88C81834-69D9-F84A-87EE-0F259A2EEB06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CD1F4C4C-7401-4141-BFFF-B0075C6FAC52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AB0284-C825-8D43-B47B-F4D3FAE8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8C10B-A696-524C-8628-A1D078A9C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4319357-C46E-4445-BE81-DD736F634850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594</Words>
  <Application>Microsoft Office PowerPoint</Application>
  <PresentationFormat>Presentación en pantalla (16:9)</PresentationFormat>
  <Paragraphs>177</Paragraphs>
  <Slides>61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5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Evolución</vt:lpstr>
      <vt:lpstr>Presentación de PowerPoint</vt:lpstr>
      <vt:lpstr>Funcionamiento</vt:lpstr>
      <vt:lpstr>¿Como funciona?</vt:lpstr>
      <vt:lpstr>Login</vt:lpstr>
      <vt:lpstr>Envío Mensajes</vt:lpstr>
      <vt:lpstr>Arquitectura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Interfaz</vt:lpstr>
      <vt:lpstr>Inicio</vt:lpstr>
      <vt:lpstr>Ayuda (Scroll descendiente)</vt:lpstr>
      <vt:lpstr>Sobre Nosotros (Scroll descendiente)</vt:lpstr>
      <vt:lpstr>Login (Extensión de SOLID)</vt:lpstr>
      <vt:lpstr>Conversación</vt:lpstr>
      <vt:lpstr>Evolución de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Errores y soluciones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Mar Rodríguez</cp:lastModifiedBy>
  <cp:revision>25</cp:revision>
  <dcterms:modified xsi:type="dcterms:W3CDTF">2019-04-28T16:58:09Z</dcterms:modified>
</cp:coreProperties>
</file>